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8" r:id="rId4"/>
    <p:sldId id="259" r:id="rId5"/>
    <p:sldId id="271" r:id="rId6"/>
    <p:sldId id="260" r:id="rId7"/>
    <p:sldId id="261" r:id="rId8"/>
    <p:sldId id="272" r:id="rId9"/>
    <p:sldId id="262" r:id="rId10"/>
    <p:sldId id="257" r:id="rId11"/>
    <p:sldId id="263" r:id="rId12"/>
    <p:sldId id="264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67000" y="2590800"/>
            <a:ext cx="3725828" cy="11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400" dirty="0" smtClean="0"/>
              <a:t>PANDAS</a:t>
            </a:r>
          </a:p>
          <a:p>
            <a:pPr algn="ctr">
              <a:lnSpc>
                <a:spcPct val="150000"/>
              </a:lnSpc>
            </a:pPr>
            <a:r>
              <a:rPr lang="en-IN" sz="2400" dirty="0" smtClean="0"/>
              <a:t>Python Data Analysis Library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 cstate="print"/>
          <a:srcRect l="8419" t="40625" r="66398" b="21875"/>
          <a:stretch>
            <a:fillRect/>
          </a:stretch>
        </p:blipFill>
        <p:spPr bwMode="auto">
          <a:xfrm>
            <a:off x="87920" y="82060"/>
            <a:ext cx="4914900" cy="411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135984" y="3206260"/>
            <a:ext cx="4191000" cy="9144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 l="5601" t="77981" r="70192" b="19792"/>
          <a:stretch>
            <a:fillRect/>
          </a:stretch>
        </p:blipFill>
        <p:spPr bwMode="auto">
          <a:xfrm>
            <a:off x="101988" y="4648200"/>
            <a:ext cx="58928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cxnSp>
        <p:nvCxnSpPr>
          <p:cNvPr id="7" name="Straight Arrow Connector 6"/>
          <p:cNvCxnSpPr>
            <a:stCxn id="4" idx="3"/>
          </p:cNvCxnSpPr>
          <p:nvPr/>
        </p:nvCxnSpPr>
        <p:spPr>
          <a:xfrm flipV="1">
            <a:off x="4326984" y="3200400"/>
            <a:ext cx="1083216" cy="463060"/>
          </a:xfrm>
          <a:prstGeom prst="straightConnector1">
            <a:avLst/>
          </a:prstGeom>
          <a:ln w="19050">
            <a:solidFill>
              <a:srgbClr val="FF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10200" y="2971800"/>
            <a:ext cx="946541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N" dirty="0" smtClean="0"/>
              <a:t>PANDAS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0" y="3657600"/>
            <a:ext cx="97212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N" dirty="0" smtClean="0"/>
              <a:t>PYTHON</a:t>
            </a:r>
            <a:endParaRPr lang="en-IN" dirty="0"/>
          </a:p>
        </p:txBody>
      </p:sp>
      <p:cxnSp>
        <p:nvCxnSpPr>
          <p:cNvPr id="11" name="Straight Arrow Connector 10"/>
          <p:cNvCxnSpPr>
            <a:endCxn id="10" idx="1"/>
          </p:cNvCxnSpPr>
          <p:nvPr/>
        </p:nvCxnSpPr>
        <p:spPr>
          <a:xfrm flipV="1">
            <a:off x="5029200" y="3842266"/>
            <a:ext cx="685800" cy="729734"/>
          </a:xfrm>
          <a:prstGeom prst="straightConnector1">
            <a:avLst/>
          </a:prstGeom>
          <a:ln w="19050">
            <a:solidFill>
              <a:srgbClr val="FF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05400" y="1752600"/>
            <a:ext cx="3937168" cy="88036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This difference because of NAN or blank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cell in excel as below slide</a:t>
            </a:r>
            <a:endParaRPr lang="en-IN" dirty="0"/>
          </a:p>
        </p:txBody>
      </p:sp>
      <p:sp>
        <p:nvSpPr>
          <p:cNvPr id="14" name="Oval 13"/>
          <p:cNvSpPr/>
          <p:nvPr/>
        </p:nvSpPr>
        <p:spPr>
          <a:xfrm>
            <a:off x="1162928" y="3705664"/>
            <a:ext cx="22860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/>
          <p:cNvSpPr/>
          <p:nvPr/>
        </p:nvSpPr>
        <p:spPr>
          <a:xfrm>
            <a:off x="3378588" y="4572000"/>
            <a:ext cx="28194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14641" t="37500" r="13909" b="38542"/>
          <a:stretch>
            <a:fillRect/>
          </a:stretch>
        </p:blipFill>
        <p:spPr bwMode="auto">
          <a:xfrm>
            <a:off x="76200" y="76200"/>
            <a:ext cx="8915400" cy="168077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 l="3148" t="29167" r="30673" b="26042"/>
          <a:stretch>
            <a:fillRect/>
          </a:stretch>
        </p:blipFill>
        <p:spPr bwMode="auto">
          <a:xfrm>
            <a:off x="76200" y="1905000"/>
            <a:ext cx="8915400" cy="339258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8199" t="37500" r="43778" b="34375"/>
          <a:stretch>
            <a:fillRect/>
          </a:stretch>
        </p:blipFill>
        <p:spPr bwMode="auto">
          <a:xfrm>
            <a:off x="76199" y="76200"/>
            <a:ext cx="3702753" cy="1219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 l="16398" t="12500" r="48463" b="10417"/>
          <a:stretch>
            <a:fillRect/>
          </a:stretch>
        </p:blipFill>
        <p:spPr bwMode="auto">
          <a:xfrm>
            <a:off x="3928404" y="76200"/>
            <a:ext cx="5105400" cy="629666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8199" t="38542" r="66032" b="22917"/>
          <a:stretch>
            <a:fillRect/>
          </a:stretch>
        </p:blipFill>
        <p:spPr bwMode="auto">
          <a:xfrm>
            <a:off x="132471" y="138332"/>
            <a:ext cx="4802659" cy="403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1219200" y="3138268"/>
            <a:ext cx="3124200" cy="381000"/>
          </a:xfrm>
          <a:prstGeom prst="rect">
            <a:avLst/>
          </a:prstGeom>
          <a:noFill/>
          <a:ln w="412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219200" y="3829928"/>
            <a:ext cx="2133600" cy="381000"/>
          </a:xfrm>
          <a:prstGeom prst="rect">
            <a:avLst/>
          </a:prstGeom>
          <a:noFill/>
          <a:ln w="412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0800" y="2743200"/>
            <a:ext cx="3159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DATA ANALYSIS : EXCELL</a:t>
            </a:r>
            <a:endParaRPr lang="en-IN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t="17708" r="30893" b="10417"/>
          <a:stretch>
            <a:fillRect/>
          </a:stretch>
        </p:blipFill>
        <p:spPr bwMode="auto">
          <a:xfrm>
            <a:off x="76200" y="76200"/>
            <a:ext cx="8991600" cy="5257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" y="4230975"/>
            <a:ext cx="90678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b="1" dirty="0" smtClean="0"/>
              <a:t>EXCEL :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When your data size is grows beyond some points. If you are dealing with millions &amp; millions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of data points then it becomes harder to do data analysis in excel. Because,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dirty="0" smtClean="0"/>
              <a:t>It becomes slow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dirty="0" smtClean="0"/>
              <a:t>It doesn’t have necessary features or functionality that you will need the data at size. </a:t>
            </a:r>
            <a:endParaRPr lang="en-IN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 l="2928" t="9375" r="7467" b="6250"/>
          <a:stretch>
            <a:fillRect/>
          </a:stretch>
        </p:blipFill>
        <p:spPr bwMode="auto">
          <a:xfrm>
            <a:off x="76200" y="76200"/>
            <a:ext cx="5410200" cy="28642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0800" y="2743200"/>
            <a:ext cx="3336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DATA ANALYSIS : PYTHON</a:t>
            </a:r>
            <a:endParaRPr lang="en-IN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 l="3514" t="15625" r="49048" b="19792"/>
          <a:stretch>
            <a:fillRect/>
          </a:stretch>
        </p:blipFill>
        <p:spPr bwMode="auto">
          <a:xfrm>
            <a:off x="76200" y="76200"/>
            <a:ext cx="8660990" cy="6629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423204" y="6491068"/>
            <a:ext cx="4495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" y="76200"/>
            <a:ext cx="8915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u="sng" dirty="0" smtClean="0"/>
              <a:t>I have to spend quiet long time to write this code.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dirty="0" smtClean="0"/>
              <a:t>Code need to be test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dirty="0" smtClean="0"/>
              <a:t>Bugs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dirty="0" smtClean="0"/>
              <a:t>Whenever want to do some different kind of analysis, you have to write again code</a:t>
            </a:r>
          </a:p>
          <a:p>
            <a:pPr marL="342900" indent="-342900">
              <a:lnSpc>
                <a:spcPct val="150000"/>
              </a:lnSpc>
            </a:pPr>
            <a:r>
              <a:rPr lang="en-IN" dirty="0" smtClean="0"/>
              <a:t> </a:t>
            </a:r>
            <a:r>
              <a:rPr lang="en-IN" dirty="0" smtClean="0"/>
              <a:t>      (72 lines of code) </a:t>
            </a:r>
          </a:p>
          <a:p>
            <a:pPr marL="342900" indent="-342900">
              <a:lnSpc>
                <a:spcPct val="150000"/>
              </a:lnSpc>
            </a:pPr>
            <a:endParaRPr lang="en-IN" dirty="0" smtClean="0"/>
          </a:p>
          <a:p>
            <a:pPr marL="342900" indent="-342900">
              <a:lnSpc>
                <a:spcPct val="150000"/>
              </a:lnSpc>
            </a:pPr>
            <a:r>
              <a:rPr lang="en-IN" dirty="0" smtClean="0"/>
              <a:t>       </a:t>
            </a:r>
            <a:r>
              <a:rPr lang="en-IN" u="sng" dirty="0" smtClean="0"/>
              <a:t>With </a:t>
            </a:r>
            <a:r>
              <a:rPr lang="en-IN" b="1" u="sng" dirty="0" smtClean="0"/>
              <a:t>PANDAS FRAMEWORK</a:t>
            </a:r>
            <a:r>
              <a:rPr lang="en-IN" u="sng" dirty="0" smtClean="0"/>
              <a:t>, we can do the same thing pretty easily by writing only few lines of code.</a:t>
            </a:r>
            <a:endParaRPr lang="en-IN" u="sng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0800" y="2743200"/>
            <a:ext cx="3299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DATA ANALYSIS : PANDAS</a:t>
            </a:r>
            <a:endParaRPr lang="en-IN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8199" t="26042" r="7467" b="6250"/>
          <a:stretch>
            <a:fillRect/>
          </a:stretch>
        </p:blipFill>
        <p:spPr bwMode="auto">
          <a:xfrm>
            <a:off x="82060" y="67993"/>
            <a:ext cx="8991600" cy="405870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/>
          <a:srcRect l="14641" t="20833" r="13324" b="44577"/>
          <a:stretch>
            <a:fillRect/>
          </a:stretch>
        </p:blipFill>
        <p:spPr bwMode="auto">
          <a:xfrm>
            <a:off x="70340" y="4220935"/>
            <a:ext cx="8921260" cy="240846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149</Words>
  <Application>Microsoft Office PowerPoint</Application>
  <PresentationFormat>On-screen Show (4:3)</PresentationFormat>
  <Paragraphs>21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SAANVI</dc:creator>
  <cp:lastModifiedBy>deepusuresh</cp:lastModifiedBy>
  <cp:revision>29</cp:revision>
  <dcterms:created xsi:type="dcterms:W3CDTF">2006-08-16T00:00:00Z</dcterms:created>
  <dcterms:modified xsi:type="dcterms:W3CDTF">2019-06-30T14:45:37Z</dcterms:modified>
</cp:coreProperties>
</file>

<file path=docProps/thumbnail.jpeg>
</file>